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8288000" cy="10287000"/>
  <p:notesSz cx="6858000" cy="9144000"/>
  <p:embeddedFontLst>
    <p:embeddedFont>
      <p:font typeface="Abadi" panose="020B0604020104020204" pitchFamily="34" charset="0"/>
      <p:regular r:id="rId20"/>
    </p:embeddedFont>
    <p:embeddedFont>
      <p:font typeface="Arimo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Extra Bold" panose="020B0604020202020204" charset="0"/>
      <p:regular r:id="rId30"/>
    </p:embeddedFont>
    <p:embeddedFont>
      <p:font typeface="Open Sans Light Bold" panose="020B0604020202020204" charset="0"/>
      <p:regular r:id="rId31"/>
    </p:embeddedFont>
    <p:embeddedFont>
      <p:font typeface="Poppins Bold" panose="020B0604020202020204" charset="0"/>
      <p:regular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Poppins Medium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Fernando" userId="c59589e407608e66" providerId="LiveId" clId="{5E9BD4BA-C82D-4332-A2D7-630DC5286D23}"/>
    <pc:docChg chg="modSld">
      <pc:chgData name="Antony Fernando" userId="c59589e407608e66" providerId="LiveId" clId="{5E9BD4BA-C82D-4332-A2D7-630DC5286D23}" dt="2022-06-15T17:41:25.358" v="7" actId="255"/>
      <pc:docMkLst>
        <pc:docMk/>
      </pc:docMkLst>
      <pc:sldChg chg="modSp mod">
        <pc:chgData name="Antony Fernando" userId="c59589e407608e66" providerId="LiveId" clId="{5E9BD4BA-C82D-4332-A2D7-630DC5286D23}" dt="2022-06-15T17:41:25.358" v="7" actId="255"/>
        <pc:sldMkLst>
          <pc:docMk/>
          <pc:sldMk cId="0" sldId="256"/>
        </pc:sldMkLst>
        <pc:spChg chg="mod">
          <ac:chgData name="Antony Fernando" userId="c59589e407608e66" providerId="LiveId" clId="{5E9BD4BA-C82D-4332-A2D7-630DC5286D23}" dt="2022-06-15T17:41:25.358" v="7" actId="255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Antony Fernando" userId="c59589e407608e66" providerId="LiveId" clId="{5E9BD4BA-C82D-4332-A2D7-630DC5286D23}" dt="2022-06-15T17:37:49.865" v="0" actId="14100"/>
        <pc:sldMkLst>
          <pc:docMk/>
          <pc:sldMk cId="0" sldId="271"/>
        </pc:sldMkLst>
        <pc:spChg chg="mod">
          <ac:chgData name="Antony Fernando" userId="c59589e407608e66" providerId="LiveId" clId="{5E9BD4BA-C82D-4332-A2D7-630DC5286D23}" dt="2022-06-15T17:37:49.865" v="0" actId="14100"/>
          <ac:spMkLst>
            <pc:docMk/>
            <pc:sldMk cId="0" sldId="271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5.sv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59787" y="-2158365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60918" y="8209426"/>
            <a:ext cx="8229600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2454669">
            <a:off x="11689545" y="4040402"/>
            <a:ext cx="8173825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 rot="-2454669">
            <a:off x="-250402" y="10458420"/>
            <a:ext cx="7417149" cy="2262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67784" y="525683"/>
            <a:ext cx="2396449" cy="3783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06220">
            <a:off x="13610145" y="1285826"/>
            <a:ext cx="1553891" cy="25296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3092" t="27490"/>
          <a:stretch>
            <a:fillRect/>
          </a:stretch>
        </p:blipFill>
        <p:spPr>
          <a:xfrm>
            <a:off x="14153595" y="3376663"/>
            <a:ext cx="2710639" cy="17679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418190" y="2812205"/>
            <a:ext cx="1937803" cy="16700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84105" y="8736965"/>
            <a:ext cx="627519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 spc="160">
                <a:solidFill>
                  <a:srgbClr val="FFFFFF"/>
                </a:solidFill>
                <a:latin typeface="Poppins Medium Bold"/>
              </a:rPr>
              <a:t>15 de Junho de 2022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48097" y="1121569"/>
            <a:ext cx="10336009" cy="3716473"/>
            <a:chOff x="0" y="123825"/>
            <a:chExt cx="13781345" cy="49552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23825"/>
              <a:ext cx="13781345" cy="336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92"/>
                </a:lnSpc>
              </a:pPr>
              <a:r>
                <a:rPr lang="en-US" sz="8955" b="1" spc="-152" dirty="0">
                  <a:solidFill>
                    <a:srgbClr val="AC0007"/>
                  </a:solidFill>
                  <a:latin typeface="Poppins Bold Bold Italics"/>
                </a:rPr>
                <a:t>TRANSMISSÃO DE </a:t>
              </a:r>
              <a:r>
                <a:rPr lang="en-US" sz="10000" b="1" spc="-152" dirty="0">
                  <a:solidFill>
                    <a:srgbClr val="AC0007"/>
                  </a:solidFill>
                  <a:latin typeface="Poppins Bold Bold Italics"/>
                </a:rPr>
                <a:t>FILMES E SÉRIES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197742"/>
              <a:ext cx="13781345" cy="881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60"/>
                </a:lnSpc>
              </a:pPr>
              <a:r>
                <a:rPr lang="en-US" sz="4200" spc="588" dirty="0">
                  <a:solidFill>
                    <a:srgbClr val="AC0007"/>
                  </a:solidFill>
                  <a:latin typeface="Poppins Medium Bold"/>
                </a:rPr>
                <a:t>STREAMING FILMS AND SERIES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158501" y="3647222"/>
            <a:ext cx="7315200" cy="172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1849" b="1849"/>
          <a:stretch>
            <a:fillRect/>
          </a:stretch>
        </p:blipFill>
        <p:spPr>
          <a:xfrm>
            <a:off x="5899106" y="2027971"/>
            <a:ext cx="11360194" cy="72303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99106" y="634365"/>
            <a:ext cx="11360194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Crescimento da Disney+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3670867" y="4662170"/>
            <a:ext cx="830512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QUESTIONAMENTO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4874" t="-13563" r="-15286" b="-123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129165" y="4557723"/>
            <a:ext cx="1258356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Apesar da Netflix ter grande participação no mercado, devido ao aumento de preços que foi feito no inicio de 2022, muitas pessoas começaram a migrar para outras plataformas de streaming de filmes e séries.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Light Bold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Em um relatório de ganhos do primeiro trimestre de 2022, a </a:t>
            </a:r>
            <a:r>
              <a:rPr lang="en-US" sz="3399">
                <a:solidFill>
                  <a:srgbClr val="FFFFFF"/>
                </a:solidFill>
                <a:latin typeface="Arimo Bold"/>
              </a:rPr>
              <a:t>Netflix informou seus acionistas que perdeu 200 mil assinantes nesse período.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749471" y="4718129"/>
            <a:ext cx="6593681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 dirty="0">
                <a:solidFill>
                  <a:srgbClr val="FFFFFF"/>
                </a:solidFill>
                <a:latin typeface="Open Sans Extra Bold Bold"/>
              </a:rPr>
              <a:t>VACA LEITEIRA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659929" y="2699933"/>
            <a:ext cx="7383014" cy="1312536"/>
            <a:chOff x="0" y="0"/>
            <a:chExt cx="9844019" cy="1750048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9844019" cy="1750048"/>
              <a:chOff x="0" y="0"/>
              <a:chExt cx="12700000" cy="225777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6351" y="0"/>
                <a:ext cx="250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0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888649" y="0"/>
                    </a:moveTo>
                    <a:cubicBezTo>
                      <a:pt x="1771749" y="0"/>
                      <a:pt x="1676982" y="94766"/>
                      <a:pt x="1676982" y="211667"/>
                    </a:cubicBezTo>
                    <a:lnTo>
                      <a:pt x="1676982" y="282222"/>
                    </a:lnTo>
                    <a:cubicBezTo>
                      <a:pt x="1676982" y="399122"/>
                      <a:pt x="1771749" y="493889"/>
                      <a:pt x="1888649" y="493889"/>
                    </a:cubicBezTo>
                    <a:cubicBezTo>
                      <a:pt x="2005549" y="493889"/>
                      <a:pt x="2100316" y="399122"/>
                      <a:pt x="2100316" y="282222"/>
                    </a:cubicBezTo>
                    <a:lnTo>
                      <a:pt x="2100316" y="211667"/>
                    </a:lnTo>
                    <a:cubicBezTo>
                      <a:pt x="2100316" y="94766"/>
                      <a:pt x="2005549" y="0"/>
                      <a:pt x="1888649" y="0"/>
                    </a:cubicBezTo>
                    <a:moveTo>
                      <a:pt x="1669433" y="969998"/>
                    </a:moveTo>
                    <a:cubicBezTo>
                      <a:pt x="1670632" y="961884"/>
                      <a:pt x="1659202" y="958709"/>
                      <a:pt x="1656027" y="966258"/>
                    </a:cubicBezTo>
                    <a:lnTo>
                      <a:pt x="1502005" y="1325598"/>
                    </a:lnTo>
                    <a:cubicBezTo>
                      <a:pt x="1479748" y="1377518"/>
                      <a:pt x="1428672" y="1411161"/>
                      <a:pt x="1372182" y="1411111"/>
                    </a:cubicBezTo>
                    <a:lnTo>
                      <a:pt x="1307130" y="1411111"/>
                    </a:lnTo>
                    <a:cubicBezTo>
                      <a:pt x="1295266" y="1411122"/>
                      <a:pt x="1284190" y="1405168"/>
                      <a:pt x="1277655" y="1395265"/>
                    </a:cubicBezTo>
                    <a:cubicBezTo>
                      <a:pt x="1271120" y="1385363"/>
                      <a:pt x="1270000" y="1372839"/>
                      <a:pt x="1274675" y="1361934"/>
                    </a:cubicBezTo>
                    <a:lnTo>
                      <a:pt x="1465316" y="917222"/>
                    </a:lnTo>
                    <a:lnTo>
                      <a:pt x="1535448" y="741821"/>
                    </a:lnTo>
                    <a:cubicBezTo>
                      <a:pt x="1578318" y="634683"/>
                      <a:pt x="1682095" y="564437"/>
                      <a:pt x="1797491" y="564444"/>
                    </a:cubicBezTo>
                    <a:lnTo>
                      <a:pt x="1979807" y="564444"/>
                    </a:lnTo>
                    <a:cubicBezTo>
                      <a:pt x="2095203" y="564437"/>
                      <a:pt x="2198980" y="634683"/>
                      <a:pt x="2241850" y="741821"/>
                    </a:cubicBezTo>
                    <a:lnTo>
                      <a:pt x="2311982" y="917222"/>
                    </a:lnTo>
                    <a:lnTo>
                      <a:pt x="2502553" y="1361934"/>
                    </a:lnTo>
                    <a:cubicBezTo>
                      <a:pt x="2507228" y="1372839"/>
                      <a:pt x="2506108" y="1385363"/>
                      <a:pt x="2499572" y="1395265"/>
                    </a:cubicBezTo>
                    <a:cubicBezTo>
                      <a:pt x="2493037" y="1405168"/>
                      <a:pt x="2481962" y="1411122"/>
                      <a:pt x="2470097" y="1411111"/>
                    </a:cubicBezTo>
                    <a:lnTo>
                      <a:pt x="2405045" y="1411111"/>
                    </a:lnTo>
                    <a:cubicBezTo>
                      <a:pt x="2348607" y="1411105"/>
                      <a:pt x="2297601" y="1377471"/>
                      <a:pt x="2275364" y="1325598"/>
                    </a:cubicBezTo>
                    <a:lnTo>
                      <a:pt x="2121341" y="966258"/>
                    </a:lnTo>
                    <a:cubicBezTo>
                      <a:pt x="2118096" y="958709"/>
                      <a:pt x="2106736" y="961884"/>
                      <a:pt x="2107865" y="969998"/>
                    </a:cubicBezTo>
                    <a:lnTo>
                      <a:pt x="2170871" y="1411111"/>
                    </a:lnTo>
                    <a:lnTo>
                      <a:pt x="2238252" y="2219607"/>
                    </a:lnTo>
                    <a:cubicBezTo>
                      <a:pt x="2239060" y="2229429"/>
                      <a:pt x="2235723" y="2239141"/>
                      <a:pt x="2229048" y="2246392"/>
                    </a:cubicBezTo>
                    <a:cubicBezTo>
                      <a:pt x="2222374" y="2253643"/>
                      <a:pt x="2212970" y="2257771"/>
                      <a:pt x="2203115" y="2257778"/>
                    </a:cubicBezTo>
                    <a:lnTo>
                      <a:pt x="2149281" y="2257778"/>
                    </a:lnTo>
                    <a:cubicBezTo>
                      <a:pt x="2080300" y="2257786"/>
                      <a:pt x="2021423" y="2207921"/>
                      <a:pt x="2010075" y="2139879"/>
                    </a:cubicBezTo>
                    <a:lnTo>
                      <a:pt x="1895705" y="1452880"/>
                    </a:lnTo>
                    <a:cubicBezTo>
                      <a:pt x="1894364" y="1444978"/>
                      <a:pt x="1883075" y="1444978"/>
                      <a:pt x="1881734" y="1452880"/>
                    </a:cubicBezTo>
                    <a:lnTo>
                      <a:pt x="1767293" y="2139879"/>
                    </a:lnTo>
                    <a:cubicBezTo>
                      <a:pt x="1755942" y="2207948"/>
                      <a:pt x="1697025" y="2257821"/>
                      <a:pt x="1628017" y="2257778"/>
                    </a:cubicBezTo>
                    <a:lnTo>
                      <a:pt x="1574183" y="2257778"/>
                    </a:lnTo>
                    <a:cubicBezTo>
                      <a:pt x="1564328" y="2257771"/>
                      <a:pt x="1554924" y="2253643"/>
                      <a:pt x="1548250" y="2246392"/>
                    </a:cubicBezTo>
                    <a:cubicBezTo>
                      <a:pt x="1541575" y="2239141"/>
                      <a:pt x="1538238" y="2229429"/>
                      <a:pt x="1539046" y="2219607"/>
                    </a:cubicBezTo>
                    <a:lnTo>
                      <a:pt x="1606427" y="1411111"/>
                    </a:lnTo>
                    <a:lnTo>
                      <a:pt x="1669433" y="969998"/>
                    </a:lnTo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556351" y="0"/>
                <a:ext cx="1012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12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4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888649" y="0"/>
                    </a:moveTo>
                    <a:cubicBezTo>
                      <a:pt x="1771749" y="0"/>
                      <a:pt x="1676982" y="94766"/>
                      <a:pt x="1676982" y="211667"/>
                    </a:cubicBezTo>
                    <a:lnTo>
                      <a:pt x="1676982" y="282222"/>
                    </a:lnTo>
                    <a:cubicBezTo>
                      <a:pt x="1676982" y="399122"/>
                      <a:pt x="1771749" y="493889"/>
                      <a:pt x="1888649" y="493889"/>
                    </a:cubicBezTo>
                    <a:cubicBezTo>
                      <a:pt x="2005549" y="493889"/>
                      <a:pt x="2100316" y="399122"/>
                      <a:pt x="2100316" y="282222"/>
                    </a:cubicBezTo>
                    <a:lnTo>
                      <a:pt x="2100316" y="211667"/>
                    </a:lnTo>
                    <a:cubicBezTo>
                      <a:pt x="2100316" y="94766"/>
                      <a:pt x="2005549" y="0"/>
                      <a:pt x="1888649" y="0"/>
                    </a:cubicBezTo>
                    <a:moveTo>
                      <a:pt x="1669433" y="969998"/>
                    </a:moveTo>
                    <a:cubicBezTo>
                      <a:pt x="1670632" y="961884"/>
                      <a:pt x="1659202" y="958709"/>
                      <a:pt x="1656027" y="966258"/>
                    </a:cubicBezTo>
                    <a:lnTo>
                      <a:pt x="1502004" y="1325598"/>
                    </a:lnTo>
                    <a:cubicBezTo>
                      <a:pt x="1479748" y="1377518"/>
                      <a:pt x="1428672" y="1411161"/>
                      <a:pt x="1372182" y="1411111"/>
                    </a:cubicBezTo>
                    <a:lnTo>
                      <a:pt x="1307130" y="1411111"/>
                    </a:lnTo>
                    <a:cubicBezTo>
                      <a:pt x="1295265" y="1411122"/>
                      <a:pt x="1284191" y="1405168"/>
                      <a:pt x="1277655" y="1395265"/>
                    </a:cubicBezTo>
                    <a:cubicBezTo>
                      <a:pt x="1271120" y="1385363"/>
                      <a:pt x="1270000" y="1372839"/>
                      <a:pt x="1274674" y="1361934"/>
                    </a:cubicBezTo>
                    <a:lnTo>
                      <a:pt x="1465316" y="917222"/>
                    </a:lnTo>
                    <a:lnTo>
                      <a:pt x="1535448" y="741821"/>
                    </a:lnTo>
                    <a:cubicBezTo>
                      <a:pt x="1578318" y="634683"/>
                      <a:pt x="1682095" y="564437"/>
                      <a:pt x="1797491" y="564444"/>
                    </a:cubicBezTo>
                    <a:lnTo>
                      <a:pt x="1979807" y="564444"/>
                    </a:lnTo>
                    <a:cubicBezTo>
                      <a:pt x="2095203" y="564437"/>
                      <a:pt x="2198980" y="634683"/>
                      <a:pt x="2241850" y="741821"/>
                    </a:cubicBezTo>
                    <a:lnTo>
                      <a:pt x="2311982" y="917222"/>
                    </a:lnTo>
                    <a:lnTo>
                      <a:pt x="2502553" y="1361934"/>
                    </a:lnTo>
                    <a:cubicBezTo>
                      <a:pt x="2507228" y="1372839"/>
                      <a:pt x="2506107" y="1385363"/>
                      <a:pt x="2499572" y="1395265"/>
                    </a:cubicBezTo>
                    <a:cubicBezTo>
                      <a:pt x="2493037" y="1405168"/>
                      <a:pt x="2481962" y="1411122"/>
                      <a:pt x="2470097" y="1411111"/>
                    </a:cubicBezTo>
                    <a:lnTo>
                      <a:pt x="2405045" y="1411111"/>
                    </a:lnTo>
                    <a:cubicBezTo>
                      <a:pt x="2348607" y="1411105"/>
                      <a:pt x="2297601" y="1377471"/>
                      <a:pt x="2275364" y="1325598"/>
                    </a:cubicBezTo>
                    <a:lnTo>
                      <a:pt x="2121341" y="966258"/>
                    </a:lnTo>
                    <a:cubicBezTo>
                      <a:pt x="2118096" y="958709"/>
                      <a:pt x="2106736" y="961884"/>
                      <a:pt x="2107865" y="969998"/>
                    </a:cubicBezTo>
                    <a:lnTo>
                      <a:pt x="2170871" y="1411111"/>
                    </a:lnTo>
                    <a:lnTo>
                      <a:pt x="2238252" y="2219607"/>
                    </a:lnTo>
                    <a:cubicBezTo>
                      <a:pt x="2239060" y="2229429"/>
                      <a:pt x="2235723" y="2239141"/>
                      <a:pt x="2229048" y="2246392"/>
                    </a:cubicBezTo>
                    <a:cubicBezTo>
                      <a:pt x="2222374" y="2253643"/>
                      <a:pt x="2212970" y="2257771"/>
                      <a:pt x="2203115" y="2257778"/>
                    </a:cubicBezTo>
                    <a:lnTo>
                      <a:pt x="2149281" y="2257778"/>
                    </a:lnTo>
                    <a:cubicBezTo>
                      <a:pt x="2080299" y="2257786"/>
                      <a:pt x="2021423" y="2207921"/>
                      <a:pt x="2010075" y="2139879"/>
                    </a:cubicBezTo>
                    <a:lnTo>
                      <a:pt x="1895704" y="1452880"/>
                    </a:lnTo>
                    <a:cubicBezTo>
                      <a:pt x="1894364" y="1444978"/>
                      <a:pt x="1883075" y="1444978"/>
                      <a:pt x="1881735" y="1452880"/>
                    </a:cubicBezTo>
                    <a:lnTo>
                      <a:pt x="1767294" y="2139879"/>
                    </a:lnTo>
                    <a:cubicBezTo>
                      <a:pt x="1755942" y="2207948"/>
                      <a:pt x="1697025" y="2257821"/>
                      <a:pt x="1628017" y="2257778"/>
                    </a:cubicBezTo>
                    <a:lnTo>
                      <a:pt x="1574183" y="2257778"/>
                    </a:lnTo>
                    <a:cubicBezTo>
                      <a:pt x="1564328" y="2257771"/>
                      <a:pt x="1554924" y="2253643"/>
                      <a:pt x="1548250" y="2246392"/>
                    </a:cubicBezTo>
                    <a:cubicBezTo>
                      <a:pt x="1541575" y="2239141"/>
                      <a:pt x="1538238" y="2229429"/>
                      <a:pt x="1539046" y="2219607"/>
                    </a:cubicBezTo>
                    <a:lnTo>
                      <a:pt x="1606427" y="1411111"/>
                    </a:lnTo>
                    <a:lnTo>
                      <a:pt x="1669433" y="969998"/>
                    </a:lnTo>
                    <a:moveTo>
                      <a:pt x="3158649" y="0"/>
                    </a:moveTo>
                    <a:cubicBezTo>
                      <a:pt x="3041749" y="0"/>
                      <a:pt x="2946982" y="94766"/>
                      <a:pt x="2946982" y="211667"/>
                    </a:cubicBezTo>
                    <a:lnTo>
                      <a:pt x="2946982" y="282222"/>
                    </a:lnTo>
                    <a:cubicBezTo>
                      <a:pt x="2946982" y="399122"/>
                      <a:pt x="3041749" y="493889"/>
                      <a:pt x="3158649" y="493889"/>
                    </a:cubicBezTo>
                    <a:cubicBezTo>
                      <a:pt x="3275549" y="493889"/>
                      <a:pt x="3370316" y="399122"/>
                      <a:pt x="3370316" y="282222"/>
                    </a:cubicBezTo>
                    <a:lnTo>
                      <a:pt x="3370316" y="211667"/>
                    </a:lnTo>
                    <a:cubicBezTo>
                      <a:pt x="3370316" y="94766"/>
                      <a:pt x="3275549" y="0"/>
                      <a:pt x="3158649" y="0"/>
                    </a:cubicBezTo>
                    <a:moveTo>
                      <a:pt x="2939433" y="969998"/>
                    </a:moveTo>
                    <a:cubicBezTo>
                      <a:pt x="2940632" y="961884"/>
                      <a:pt x="2929202" y="958709"/>
                      <a:pt x="2926027" y="966258"/>
                    </a:cubicBezTo>
                    <a:lnTo>
                      <a:pt x="2772004" y="1325598"/>
                    </a:lnTo>
                    <a:cubicBezTo>
                      <a:pt x="2749748" y="1377518"/>
                      <a:pt x="2698672" y="1411161"/>
                      <a:pt x="2642182" y="1411111"/>
                    </a:cubicBezTo>
                    <a:lnTo>
                      <a:pt x="2577130" y="1411111"/>
                    </a:lnTo>
                    <a:cubicBezTo>
                      <a:pt x="2565265" y="1411122"/>
                      <a:pt x="2554191" y="1405168"/>
                      <a:pt x="2547655" y="1395265"/>
                    </a:cubicBezTo>
                    <a:cubicBezTo>
                      <a:pt x="2541120" y="1385363"/>
                      <a:pt x="2540000" y="1372839"/>
                      <a:pt x="2544674" y="1361934"/>
                    </a:cubicBezTo>
                    <a:lnTo>
                      <a:pt x="2735316" y="917222"/>
                    </a:lnTo>
                    <a:lnTo>
                      <a:pt x="2805448" y="741821"/>
                    </a:lnTo>
                    <a:cubicBezTo>
                      <a:pt x="2848318" y="634683"/>
                      <a:pt x="2952095" y="564437"/>
                      <a:pt x="3067491" y="564444"/>
                    </a:cubicBezTo>
                    <a:lnTo>
                      <a:pt x="3249807" y="564444"/>
                    </a:lnTo>
                    <a:cubicBezTo>
                      <a:pt x="3365203" y="564437"/>
                      <a:pt x="3468980" y="634683"/>
                      <a:pt x="3511850" y="741821"/>
                    </a:cubicBezTo>
                    <a:lnTo>
                      <a:pt x="3581982" y="917222"/>
                    </a:lnTo>
                    <a:lnTo>
                      <a:pt x="3772553" y="1361934"/>
                    </a:lnTo>
                    <a:cubicBezTo>
                      <a:pt x="3777228" y="1372839"/>
                      <a:pt x="3776107" y="1385363"/>
                      <a:pt x="3769572" y="1395265"/>
                    </a:cubicBezTo>
                    <a:cubicBezTo>
                      <a:pt x="3763037" y="1405168"/>
                      <a:pt x="3751962" y="1411122"/>
                      <a:pt x="3740097" y="1411111"/>
                    </a:cubicBezTo>
                    <a:lnTo>
                      <a:pt x="3675045" y="1411111"/>
                    </a:lnTo>
                    <a:cubicBezTo>
                      <a:pt x="3618607" y="1411105"/>
                      <a:pt x="3567601" y="1377471"/>
                      <a:pt x="3545364" y="1325598"/>
                    </a:cubicBezTo>
                    <a:lnTo>
                      <a:pt x="3391341" y="966258"/>
                    </a:lnTo>
                    <a:cubicBezTo>
                      <a:pt x="3388096" y="958709"/>
                      <a:pt x="3376736" y="961884"/>
                      <a:pt x="3377865" y="969998"/>
                    </a:cubicBezTo>
                    <a:lnTo>
                      <a:pt x="3440871" y="1411111"/>
                    </a:lnTo>
                    <a:lnTo>
                      <a:pt x="3508252" y="2219607"/>
                    </a:lnTo>
                    <a:cubicBezTo>
                      <a:pt x="3509060" y="2229429"/>
                      <a:pt x="3505723" y="2239141"/>
                      <a:pt x="3499048" y="2246392"/>
                    </a:cubicBezTo>
                    <a:cubicBezTo>
                      <a:pt x="3492374" y="2253643"/>
                      <a:pt x="3482970" y="2257771"/>
                      <a:pt x="3473115" y="2257778"/>
                    </a:cubicBezTo>
                    <a:lnTo>
                      <a:pt x="3419281" y="2257778"/>
                    </a:lnTo>
                    <a:cubicBezTo>
                      <a:pt x="3350299" y="2257786"/>
                      <a:pt x="3291423" y="2207921"/>
                      <a:pt x="3280075" y="2139879"/>
                    </a:cubicBezTo>
                    <a:lnTo>
                      <a:pt x="3165704" y="1452880"/>
                    </a:lnTo>
                    <a:cubicBezTo>
                      <a:pt x="3164364" y="1444978"/>
                      <a:pt x="3153075" y="1444978"/>
                      <a:pt x="3151735" y="1452880"/>
                    </a:cubicBezTo>
                    <a:lnTo>
                      <a:pt x="3037294" y="2139879"/>
                    </a:lnTo>
                    <a:cubicBezTo>
                      <a:pt x="3025942" y="2207948"/>
                      <a:pt x="2967025" y="2257821"/>
                      <a:pt x="2898017" y="2257778"/>
                    </a:cubicBezTo>
                    <a:lnTo>
                      <a:pt x="2844183" y="2257778"/>
                    </a:lnTo>
                    <a:cubicBezTo>
                      <a:pt x="2834328" y="2257771"/>
                      <a:pt x="2824924" y="2253643"/>
                      <a:pt x="2818250" y="2246392"/>
                    </a:cubicBezTo>
                    <a:cubicBezTo>
                      <a:pt x="2811575" y="2239141"/>
                      <a:pt x="2808238" y="2229429"/>
                      <a:pt x="2809046" y="2219607"/>
                    </a:cubicBezTo>
                    <a:lnTo>
                      <a:pt x="2876427" y="1411111"/>
                    </a:lnTo>
                    <a:lnTo>
                      <a:pt x="2939433" y="969998"/>
                    </a:lnTo>
                    <a:moveTo>
                      <a:pt x="4428649" y="0"/>
                    </a:moveTo>
                    <a:cubicBezTo>
                      <a:pt x="4311748" y="0"/>
                      <a:pt x="4216982" y="94766"/>
                      <a:pt x="4216982" y="211667"/>
                    </a:cubicBezTo>
                    <a:lnTo>
                      <a:pt x="4216982" y="282222"/>
                    </a:lnTo>
                    <a:cubicBezTo>
                      <a:pt x="4216982" y="399122"/>
                      <a:pt x="4311748" y="493889"/>
                      <a:pt x="4428649" y="493889"/>
                    </a:cubicBezTo>
                    <a:cubicBezTo>
                      <a:pt x="4545550" y="493889"/>
                      <a:pt x="4640316" y="399122"/>
                      <a:pt x="4640316" y="282222"/>
                    </a:cubicBezTo>
                    <a:lnTo>
                      <a:pt x="4640316" y="211667"/>
                    </a:lnTo>
                    <a:cubicBezTo>
                      <a:pt x="4640316" y="94766"/>
                      <a:pt x="4545550" y="0"/>
                      <a:pt x="4428649" y="0"/>
                    </a:cubicBezTo>
                    <a:moveTo>
                      <a:pt x="4209433" y="969998"/>
                    </a:moveTo>
                    <a:cubicBezTo>
                      <a:pt x="4210632" y="961884"/>
                      <a:pt x="4199203" y="958709"/>
                      <a:pt x="4196028" y="966258"/>
                    </a:cubicBezTo>
                    <a:lnTo>
                      <a:pt x="4042004" y="1325598"/>
                    </a:lnTo>
                    <a:cubicBezTo>
                      <a:pt x="4019748" y="1377518"/>
                      <a:pt x="3968672" y="1411161"/>
                      <a:pt x="3912182" y="1411111"/>
                    </a:cubicBezTo>
                    <a:lnTo>
                      <a:pt x="3847130" y="1411111"/>
                    </a:lnTo>
                    <a:cubicBezTo>
                      <a:pt x="3835265" y="1411122"/>
                      <a:pt x="3824191" y="1405168"/>
                      <a:pt x="3817655" y="1395265"/>
                    </a:cubicBezTo>
                    <a:cubicBezTo>
                      <a:pt x="3811120" y="1385363"/>
                      <a:pt x="3810000" y="1372839"/>
                      <a:pt x="3814674" y="1361934"/>
                    </a:cubicBezTo>
                    <a:lnTo>
                      <a:pt x="4005316" y="917222"/>
                    </a:lnTo>
                    <a:lnTo>
                      <a:pt x="4075448" y="741821"/>
                    </a:lnTo>
                    <a:cubicBezTo>
                      <a:pt x="4118318" y="634683"/>
                      <a:pt x="4222094" y="564437"/>
                      <a:pt x="4337491" y="564444"/>
                    </a:cubicBezTo>
                    <a:lnTo>
                      <a:pt x="4519807" y="564444"/>
                    </a:lnTo>
                    <a:cubicBezTo>
                      <a:pt x="4635204" y="564437"/>
                      <a:pt x="4738980" y="634683"/>
                      <a:pt x="4781850" y="741821"/>
                    </a:cubicBezTo>
                    <a:lnTo>
                      <a:pt x="4851982" y="917222"/>
                    </a:lnTo>
                    <a:lnTo>
                      <a:pt x="5042553" y="1361934"/>
                    </a:lnTo>
                    <a:cubicBezTo>
                      <a:pt x="5047228" y="1372839"/>
                      <a:pt x="5046107" y="1385363"/>
                      <a:pt x="5039572" y="1395265"/>
                    </a:cubicBezTo>
                    <a:cubicBezTo>
                      <a:pt x="5033037" y="1405168"/>
                      <a:pt x="5021962" y="1411122"/>
                      <a:pt x="5010097" y="1411111"/>
                    </a:cubicBezTo>
                    <a:lnTo>
                      <a:pt x="4945045" y="1411111"/>
                    </a:lnTo>
                    <a:cubicBezTo>
                      <a:pt x="4888607" y="1411105"/>
                      <a:pt x="4837601" y="1377471"/>
                      <a:pt x="4815364" y="1325598"/>
                    </a:cubicBezTo>
                    <a:lnTo>
                      <a:pt x="4661341" y="966258"/>
                    </a:lnTo>
                    <a:cubicBezTo>
                      <a:pt x="4658095" y="958709"/>
                      <a:pt x="4646736" y="961884"/>
                      <a:pt x="4647865" y="969998"/>
                    </a:cubicBezTo>
                    <a:lnTo>
                      <a:pt x="4710871" y="1411111"/>
                    </a:lnTo>
                    <a:lnTo>
                      <a:pt x="4778252" y="2219607"/>
                    </a:lnTo>
                    <a:cubicBezTo>
                      <a:pt x="4779060" y="2229429"/>
                      <a:pt x="4775722" y="2239141"/>
                      <a:pt x="4769048" y="2246392"/>
                    </a:cubicBezTo>
                    <a:cubicBezTo>
                      <a:pt x="4762374" y="2253643"/>
                      <a:pt x="4752970" y="2257771"/>
                      <a:pt x="4743115" y="2257778"/>
                    </a:cubicBezTo>
                    <a:lnTo>
                      <a:pt x="4689281" y="2257778"/>
                    </a:lnTo>
                    <a:cubicBezTo>
                      <a:pt x="4620299" y="2257786"/>
                      <a:pt x="4561422" y="2207921"/>
                      <a:pt x="4550075" y="2139879"/>
                    </a:cubicBezTo>
                    <a:lnTo>
                      <a:pt x="4435704" y="1452880"/>
                    </a:lnTo>
                    <a:cubicBezTo>
                      <a:pt x="4434364" y="1444978"/>
                      <a:pt x="4423075" y="1444978"/>
                      <a:pt x="4421735" y="1452880"/>
                    </a:cubicBezTo>
                    <a:lnTo>
                      <a:pt x="4307294" y="2139879"/>
                    </a:lnTo>
                    <a:cubicBezTo>
                      <a:pt x="4295942" y="2207948"/>
                      <a:pt x="4237025" y="2257821"/>
                      <a:pt x="4168017" y="2257778"/>
                    </a:cubicBezTo>
                    <a:lnTo>
                      <a:pt x="4114183" y="2257778"/>
                    </a:lnTo>
                    <a:cubicBezTo>
                      <a:pt x="4104328" y="2257771"/>
                      <a:pt x="4094924" y="2253643"/>
                      <a:pt x="4088250" y="2246392"/>
                    </a:cubicBezTo>
                    <a:cubicBezTo>
                      <a:pt x="4081576" y="2239141"/>
                      <a:pt x="4078238" y="2229429"/>
                      <a:pt x="4079046" y="2219607"/>
                    </a:cubicBezTo>
                    <a:lnTo>
                      <a:pt x="4146427" y="1411111"/>
                    </a:lnTo>
                    <a:lnTo>
                      <a:pt x="4209433" y="969998"/>
                    </a:lnTo>
                    <a:moveTo>
                      <a:pt x="5698649" y="0"/>
                    </a:moveTo>
                    <a:cubicBezTo>
                      <a:pt x="5581748" y="0"/>
                      <a:pt x="5486982" y="94766"/>
                      <a:pt x="5486982" y="211667"/>
                    </a:cubicBezTo>
                    <a:lnTo>
                      <a:pt x="5486982" y="282222"/>
                    </a:lnTo>
                    <a:cubicBezTo>
                      <a:pt x="5486982" y="399122"/>
                      <a:pt x="5581748" y="493889"/>
                      <a:pt x="5698649" y="493889"/>
                    </a:cubicBezTo>
                    <a:cubicBezTo>
                      <a:pt x="5815550" y="493889"/>
                      <a:pt x="5910316" y="399122"/>
                      <a:pt x="5910316" y="282222"/>
                    </a:cubicBezTo>
                    <a:lnTo>
                      <a:pt x="5910316" y="211667"/>
                    </a:lnTo>
                    <a:cubicBezTo>
                      <a:pt x="5910316" y="94766"/>
                      <a:pt x="5815550" y="0"/>
                      <a:pt x="5698649" y="0"/>
                    </a:cubicBezTo>
                    <a:moveTo>
                      <a:pt x="5479433" y="969998"/>
                    </a:moveTo>
                    <a:cubicBezTo>
                      <a:pt x="5480632" y="961884"/>
                      <a:pt x="5469203" y="958709"/>
                      <a:pt x="5466028" y="966258"/>
                    </a:cubicBezTo>
                    <a:lnTo>
                      <a:pt x="5312004" y="1325598"/>
                    </a:lnTo>
                    <a:cubicBezTo>
                      <a:pt x="5289748" y="1377518"/>
                      <a:pt x="5238672" y="1411161"/>
                      <a:pt x="5182182" y="1411111"/>
                    </a:cubicBezTo>
                    <a:lnTo>
                      <a:pt x="5117130" y="1411111"/>
                    </a:lnTo>
                    <a:cubicBezTo>
                      <a:pt x="5105266" y="1411122"/>
                      <a:pt x="5094191" y="1405168"/>
                      <a:pt x="5087655" y="1395265"/>
                    </a:cubicBezTo>
                    <a:cubicBezTo>
                      <a:pt x="5081120" y="1385363"/>
                      <a:pt x="5080000" y="1372839"/>
                      <a:pt x="5084675" y="1361934"/>
                    </a:cubicBezTo>
                    <a:lnTo>
                      <a:pt x="5275316" y="917222"/>
                    </a:lnTo>
                    <a:lnTo>
                      <a:pt x="5345448" y="741821"/>
                    </a:lnTo>
                    <a:cubicBezTo>
                      <a:pt x="5388318" y="634683"/>
                      <a:pt x="5492094" y="564437"/>
                      <a:pt x="5607491" y="564444"/>
                    </a:cubicBezTo>
                    <a:lnTo>
                      <a:pt x="5789807" y="564444"/>
                    </a:lnTo>
                    <a:cubicBezTo>
                      <a:pt x="5905204" y="564437"/>
                      <a:pt x="6008980" y="634683"/>
                      <a:pt x="6051850" y="741821"/>
                    </a:cubicBezTo>
                    <a:lnTo>
                      <a:pt x="6121982" y="917222"/>
                    </a:lnTo>
                    <a:lnTo>
                      <a:pt x="6312553" y="1361934"/>
                    </a:lnTo>
                    <a:cubicBezTo>
                      <a:pt x="6317228" y="1372839"/>
                      <a:pt x="6316107" y="1385363"/>
                      <a:pt x="6309572" y="1395265"/>
                    </a:cubicBezTo>
                    <a:cubicBezTo>
                      <a:pt x="6303037" y="1405168"/>
                      <a:pt x="6291962" y="1411122"/>
                      <a:pt x="6280097" y="1411111"/>
                    </a:cubicBezTo>
                    <a:lnTo>
                      <a:pt x="6215045" y="1411111"/>
                    </a:lnTo>
                    <a:cubicBezTo>
                      <a:pt x="6158607" y="1411105"/>
                      <a:pt x="6107601" y="1377471"/>
                      <a:pt x="6085364" y="1325598"/>
                    </a:cubicBezTo>
                    <a:lnTo>
                      <a:pt x="5931341" y="966258"/>
                    </a:lnTo>
                    <a:cubicBezTo>
                      <a:pt x="5928095" y="958709"/>
                      <a:pt x="5916736" y="961884"/>
                      <a:pt x="5917865" y="969998"/>
                    </a:cubicBezTo>
                    <a:lnTo>
                      <a:pt x="5980871" y="1411111"/>
                    </a:lnTo>
                    <a:lnTo>
                      <a:pt x="6048252" y="2219607"/>
                    </a:lnTo>
                    <a:cubicBezTo>
                      <a:pt x="6049060" y="2229429"/>
                      <a:pt x="6045722" y="2239141"/>
                      <a:pt x="6039048" y="2246392"/>
                    </a:cubicBezTo>
                    <a:cubicBezTo>
                      <a:pt x="6032374" y="2253643"/>
                      <a:pt x="6022970" y="2257771"/>
                      <a:pt x="6013115" y="2257778"/>
                    </a:cubicBezTo>
                    <a:lnTo>
                      <a:pt x="5959281" y="2257778"/>
                    </a:lnTo>
                    <a:cubicBezTo>
                      <a:pt x="5890299" y="2257786"/>
                      <a:pt x="5831422" y="2207921"/>
                      <a:pt x="5820075" y="2139879"/>
                    </a:cubicBezTo>
                    <a:lnTo>
                      <a:pt x="5705704" y="1452880"/>
                    </a:lnTo>
                    <a:cubicBezTo>
                      <a:pt x="5704364" y="1444978"/>
                      <a:pt x="5693075" y="1444978"/>
                      <a:pt x="5691735" y="1452880"/>
                    </a:cubicBezTo>
                    <a:lnTo>
                      <a:pt x="5577294" y="2139879"/>
                    </a:lnTo>
                    <a:cubicBezTo>
                      <a:pt x="5565942" y="2207948"/>
                      <a:pt x="5507025" y="2257821"/>
                      <a:pt x="5438017" y="2257778"/>
                    </a:cubicBezTo>
                    <a:lnTo>
                      <a:pt x="5384183" y="2257778"/>
                    </a:lnTo>
                    <a:cubicBezTo>
                      <a:pt x="5374328" y="2257771"/>
                      <a:pt x="5364924" y="2253643"/>
                      <a:pt x="5358250" y="2246392"/>
                    </a:cubicBezTo>
                    <a:cubicBezTo>
                      <a:pt x="5351576" y="2239141"/>
                      <a:pt x="5348238" y="2229429"/>
                      <a:pt x="5349046" y="2219607"/>
                    </a:cubicBezTo>
                    <a:lnTo>
                      <a:pt x="5416427" y="1411111"/>
                    </a:lnTo>
                    <a:lnTo>
                      <a:pt x="5479433" y="969998"/>
                    </a:lnTo>
                    <a:moveTo>
                      <a:pt x="6968649" y="0"/>
                    </a:moveTo>
                    <a:cubicBezTo>
                      <a:pt x="6851748" y="0"/>
                      <a:pt x="6756982" y="94766"/>
                      <a:pt x="6756982" y="211667"/>
                    </a:cubicBezTo>
                    <a:lnTo>
                      <a:pt x="6756982" y="282222"/>
                    </a:lnTo>
                    <a:cubicBezTo>
                      <a:pt x="6756982" y="399122"/>
                      <a:pt x="6851748" y="493889"/>
                      <a:pt x="6968649" y="493889"/>
                    </a:cubicBezTo>
                    <a:cubicBezTo>
                      <a:pt x="7085550" y="493889"/>
                      <a:pt x="7180316" y="399122"/>
                      <a:pt x="7180316" y="282222"/>
                    </a:cubicBezTo>
                    <a:lnTo>
                      <a:pt x="7180316" y="211667"/>
                    </a:lnTo>
                    <a:cubicBezTo>
                      <a:pt x="7180316" y="94766"/>
                      <a:pt x="7085550" y="0"/>
                      <a:pt x="6968649" y="0"/>
                    </a:cubicBezTo>
                    <a:moveTo>
                      <a:pt x="6749433" y="969998"/>
                    </a:moveTo>
                    <a:cubicBezTo>
                      <a:pt x="6750632" y="961884"/>
                      <a:pt x="6739203" y="958709"/>
                      <a:pt x="6736028" y="966258"/>
                    </a:cubicBezTo>
                    <a:lnTo>
                      <a:pt x="6582004" y="1325598"/>
                    </a:lnTo>
                    <a:cubicBezTo>
                      <a:pt x="6559748" y="1377518"/>
                      <a:pt x="6508672" y="1411161"/>
                      <a:pt x="6452182" y="1411111"/>
                    </a:cubicBezTo>
                    <a:lnTo>
                      <a:pt x="6387130" y="1411111"/>
                    </a:lnTo>
                    <a:cubicBezTo>
                      <a:pt x="6375266" y="1411122"/>
                      <a:pt x="6364191" y="1405168"/>
                      <a:pt x="6357655" y="1395265"/>
                    </a:cubicBezTo>
                    <a:cubicBezTo>
                      <a:pt x="6351120" y="1385363"/>
                      <a:pt x="6350000" y="1372839"/>
                      <a:pt x="6354675" y="1361934"/>
                    </a:cubicBezTo>
                    <a:lnTo>
                      <a:pt x="6545316" y="917222"/>
                    </a:lnTo>
                    <a:lnTo>
                      <a:pt x="6615448" y="741821"/>
                    </a:lnTo>
                    <a:cubicBezTo>
                      <a:pt x="6658318" y="634683"/>
                      <a:pt x="6762094" y="564437"/>
                      <a:pt x="6877491" y="564444"/>
                    </a:cubicBezTo>
                    <a:lnTo>
                      <a:pt x="7059807" y="564444"/>
                    </a:lnTo>
                    <a:cubicBezTo>
                      <a:pt x="7175204" y="564437"/>
                      <a:pt x="7278980" y="634683"/>
                      <a:pt x="7321850" y="741821"/>
                    </a:cubicBezTo>
                    <a:lnTo>
                      <a:pt x="7391982" y="917222"/>
                    </a:lnTo>
                    <a:lnTo>
                      <a:pt x="7582553" y="1361934"/>
                    </a:lnTo>
                    <a:cubicBezTo>
                      <a:pt x="7587228" y="1372839"/>
                      <a:pt x="7586107" y="1385363"/>
                      <a:pt x="7579572" y="1395265"/>
                    </a:cubicBezTo>
                    <a:cubicBezTo>
                      <a:pt x="7573037" y="1405168"/>
                      <a:pt x="7561962" y="1411122"/>
                      <a:pt x="7550097" y="1411111"/>
                    </a:cubicBezTo>
                    <a:lnTo>
                      <a:pt x="7485045" y="1411111"/>
                    </a:lnTo>
                    <a:cubicBezTo>
                      <a:pt x="7428607" y="1411105"/>
                      <a:pt x="7377601" y="1377471"/>
                      <a:pt x="7355364" y="1325598"/>
                    </a:cubicBezTo>
                    <a:lnTo>
                      <a:pt x="7201341" y="966258"/>
                    </a:lnTo>
                    <a:cubicBezTo>
                      <a:pt x="7198095" y="958709"/>
                      <a:pt x="7186736" y="961884"/>
                      <a:pt x="7187865" y="969998"/>
                    </a:cubicBezTo>
                    <a:lnTo>
                      <a:pt x="7250871" y="1411111"/>
                    </a:lnTo>
                    <a:lnTo>
                      <a:pt x="7318252" y="2219607"/>
                    </a:lnTo>
                    <a:cubicBezTo>
                      <a:pt x="7319060" y="2229429"/>
                      <a:pt x="7315722" y="2239141"/>
                      <a:pt x="7309048" y="2246392"/>
                    </a:cubicBezTo>
                    <a:cubicBezTo>
                      <a:pt x="7302374" y="2253643"/>
                      <a:pt x="7292970" y="2257771"/>
                      <a:pt x="7283115" y="2257778"/>
                    </a:cubicBezTo>
                    <a:lnTo>
                      <a:pt x="7229281" y="2257778"/>
                    </a:lnTo>
                    <a:cubicBezTo>
                      <a:pt x="7160299" y="2257786"/>
                      <a:pt x="7101422" y="2207921"/>
                      <a:pt x="7090075" y="2139879"/>
                    </a:cubicBezTo>
                    <a:lnTo>
                      <a:pt x="6975704" y="1452880"/>
                    </a:lnTo>
                    <a:cubicBezTo>
                      <a:pt x="6974364" y="1444978"/>
                      <a:pt x="6963075" y="1444978"/>
                      <a:pt x="6961735" y="1452880"/>
                    </a:cubicBezTo>
                    <a:lnTo>
                      <a:pt x="6847294" y="2139879"/>
                    </a:lnTo>
                    <a:cubicBezTo>
                      <a:pt x="6835942" y="2207948"/>
                      <a:pt x="6777025" y="2257821"/>
                      <a:pt x="6708017" y="2257778"/>
                    </a:cubicBezTo>
                    <a:lnTo>
                      <a:pt x="6654183" y="2257778"/>
                    </a:lnTo>
                    <a:cubicBezTo>
                      <a:pt x="6644328" y="2257771"/>
                      <a:pt x="6634924" y="2253643"/>
                      <a:pt x="6628250" y="2246392"/>
                    </a:cubicBezTo>
                    <a:cubicBezTo>
                      <a:pt x="6621576" y="2239141"/>
                      <a:pt x="6618238" y="2229429"/>
                      <a:pt x="6619046" y="2219607"/>
                    </a:cubicBezTo>
                    <a:lnTo>
                      <a:pt x="6686427" y="1411111"/>
                    </a:lnTo>
                    <a:lnTo>
                      <a:pt x="6749433" y="969998"/>
                    </a:lnTo>
                    <a:moveTo>
                      <a:pt x="8238649" y="0"/>
                    </a:moveTo>
                    <a:cubicBezTo>
                      <a:pt x="8121748" y="0"/>
                      <a:pt x="8026982" y="94766"/>
                      <a:pt x="8026982" y="211667"/>
                    </a:cubicBezTo>
                    <a:lnTo>
                      <a:pt x="8026982" y="282222"/>
                    </a:lnTo>
                    <a:cubicBezTo>
                      <a:pt x="8026982" y="399122"/>
                      <a:pt x="8121748" y="493889"/>
                      <a:pt x="8238649" y="493889"/>
                    </a:cubicBezTo>
                    <a:cubicBezTo>
                      <a:pt x="8355550" y="493889"/>
                      <a:pt x="8450316" y="399122"/>
                      <a:pt x="8450316" y="282222"/>
                    </a:cubicBezTo>
                    <a:lnTo>
                      <a:pt x="8450316" y="211667"/>
                    </a:lnTo>
                    <a:cubicBezTo>
                      <a:pt x="8450316" y="94766"/>
                      <a:pt x="8355550" y="0"/>
                      <a:pt x="8238649" y="0"/>
                    </a:cubicBezTo>
                    <a:moveTo>
                      <a:pt x="8019433" y="969998"/>
                    </a:moveTo>
                    <a:cubicBezTo>
                      <a:pt x="8020632" y="961884"/>
                      <a:pt x="8009203" y="958709"/>
                      <a:pt x="8006028" y="966258"/>
                    </a:cubicBezTo>
                    <a:lnTo>
                      <a:pt x="7852004" y="1325598"/>
                    </a:lnTo>
                    <a:cubicBezTo>
                      <a:pt x="7829748" y="1377518"/>
                      <a:pt x="7778672" y="1411161"/>
                      <a:pt x="7722182" y="1411111"/>
                    </a:cubicBezTo>
                    <a:lnTo>
                      <a:pt x="7657130" y="1411111"/>
                    </a:lnTo>
                    <a:cubicBezTo>
                      <a:pt x="7645266" y="1411122"/>
                      <a:pt x="7634191" y="1405168"/>
                      <a:pt x="7627655" y="1395265"/>
                    </a:cubicBezTo>
                    <a:cubicBezTo>
                      <a:pt x="7621120" y="1385363"/>
                      <a:pt x="7620000" y="1372839"/>
                      <a:pt x="7624675" y="1361934"/>
                    </a:cubicBezTo>
                    <a:lnTo>
                      <a:pt x="7815316" y="917222"/>
                    </a:lnTo>
                    <a:lnTo>
                      <a:pt x="7885448" y="741821"/>
                    </a:lnTo>
                    <a:cubicBezTo>
                      <a:pt x="7928318" y="634683"/>
                      <a:pt x="8032094" y="564437"/>
                      <a:pt x="8147491" y="564444"/>
                    </a:cubicBezTo>
                    <a:lnTo>
                      <a:pt x="8329807" y="564444"/>
                    </a:lnTo>
                    <a:cubicBezTo>
                      <a:pt x="8445204" y="564437"/>
                      <a:pt x="8548980" y="634683"/>
                      <a:pt x="8591850" y="741821"/>
                    </a:cubicBezTo>
                    <a:lnTo>
                      <a:pt x="8661982" y="917222"/>
                    </a:lnTo>
                    <a:lnTo>
                      <a:pt x="8852553" y="1361934"/>
                    </a:lnTo>
                    <a:cubicBezTo>
                      <a:pt x="8857228" y="1372839"/>
                      <a:pt x="8856107" y="1385363"/>
                      <a:pt x="8849572" y="1395265"/>
                    </a:cubicBezTo>
                    <a:cubicBezTo>
                      <a:pt x="8843037" y="1405168"/>
                      <a:pt x="8831962" y="1411122"/>
                      <a:pt x="8820097" y="1411111"/>
                    </a:cubicBezTo>
                    <a:lnTo>
                      <a:pt x="8755045" y="1411111"/>
                    </a:lnTo>
                    <a:cubicBezTo>
                      <a:pt x="8698607" y="1411105"/>
                      <a:pt x="8647601" y="1377471"/>
                      <a:pt x="8625364" y="1325598"/>
                    </a:cubicBezTo>
                    <a:lnTo>
                      <a:pt x="8471341" y="966258"/>
                    </a:lnTo>
                    <a:cubicBezTo>
                      <a:pt x="8468095" y="958709"/>
                      <a:pt x="8456736" y="961884"/>
                      <a:pt x="8457865" y="969998"/>
                    </a:cubicBezTo>
                    <a:lnTo>
                      <a:pt x="8520871" y="1411111"/>
                    </a:lnTo>
                    <a:lnTo>
                      <a:pt x="8588252" y="2219607"/>
                    </a:lnTo>
                    <a:cubicBezTo>
                      <a:pt x="8589060" y="2229429"/>
                      <a:pt x="8585722" y="2239141"/>
                      <a:pt x="8579048" y="2246392"/>
                    </a:cubicBezTo>
                    <a:cubicBezTo>
                      <a:pt x="8572374" y="2253643"/>
                      <a:pt x="8562970" y="2257771"/>
                      <a:pt x="8553115" y="2257778"/>
                    </a:cubicBezTo>
                    <a:lnTo>
                      <a:pt x="8499281" y="2257778"/>
                    </a:lnTo>
                    <a:cubicBezTo>
                      <a:pt x="8430299" y="2257786"/>
                      <a:pt x="8371422" y="2207921"/>
                      <a:pt x="8360075" y="2139879"/>
                    </a:cubicBezTo>
                    <a:lnTo>
                      <a:pt x="8245704" y="1452880"/>
                    </a:lnTo>
                    <a:cubicBezTo>
                      <a:pt x="8244364" y="1444978"/>
                      <a:pt x="8233075" y="1444978"/>
                      <a:pt x="8231735" y="1452880"/>
                    </a:cubicBezTo>
                    <a:lnTo>
                      <a:pt x="8117294" y="2139879"/>
                    </a:lnTo>
                    <a:cubicBezTo>
                      <a:pt x="8105942" y="2207948"/>
                      <a:pt x="8047025" y="2257821"/>
                      <a:pt x="7978017" y="2257778"/>
                    </a:cubicBezTo>
                    <a:lnTo>
                      <a:pt x="7924183" y="2257778"/>
                    </a:lnTo>
                    <a:cubicBezTo>
                      <a:pt x="7914328" y="2257771"/>
                      <a:pt x="7904924" y="2253643"/>
                      <a:pt x="7898250" y="2246392"/>
                    </a:cubicBezTo>
                    <a:cubicBezTo>
                      <a:pt x="7891576" y="2239141"/>
                      <a:pt x="7888238" y="2229429"/>
                      <a:pt x="7889046" y="2219607"/>
                    </a:cubicBezTo>
                    <a:lnTo>
                      <a:pt x="7956427" y="1411111"/>
                    </a:lnTo>
                    <a:lnTo>
                      <a:pt x="8019433" y="969998"/>
                    </a:lnTo>
                    <a:moveTo>
                      <a:pt x="9508649" y="0"/>
                    </a:moveTo>
                    <a:cubicBezTo>
                      <a:pt x="9391748" y="0"/>
                      <a:pt x="9296982" y="94766"/>
                      <a:pt x="9296982" y="211667"/>
                    </a:cubicBezTo>
                    <a:lnTo>
                      <a:pt x="9296982" y="282222"/>
                    </a:lnTo>
                    <a:cubicBezTo>
                      <a:pt x="9296982" y="399122"/>
                      <a:pt x="9391748" y="493889"/>
                      <a:pt x="9508649" y="493889"/>
                    </a:cubicBezTo>
                    <a:cubicBezTo>
                      <a:pt x="9625550" y="493889"/>
                      <a:pt x="9720316" y="399122"/>
                      <a:pt x="9720316" y="282222"/>
                    </a:cubicBezTo>
                    <a:lnTo>
                      <a:pt x="9720316" y="211667"/>
                    </a:lnTo>
                    <a:cubicBezTo>
                      <a:pt x="9720316" y="94766"/>
                      <a:pt x="9625550" y="0"/>
                      <a:pt x="9508649" y="0"/>
                    </a:cubicBezTo>
                    <a:moveTo>
                      <a:pt x="9289433" y="969998"/>
                    </a:moveTo>
                    <a:cubicBezTo>
                      <a:pt x="9290632" y="961884"/>
                      <a:pt x="9279203" y="958709"/>
                      <a:pt x="9276028" y="966258"/>
                    </a:cubicBezTo>
                    <a:lnTo>
                      <a:pt x="9122004" y="1325598"/>
                    </a:lnTo>
                    <a:cubicBezTo>
                      <a:pt x="9099748" y="1377518"/>
                      <a:pt x="9048672" y="1411161"/>
                      <a:pt x="8992182" y="1411111"/>
                    </a:cubicBezTo>
                    <a:lnTo>
                      <a:pt x="8927130" y="1411111"/>
                    </a:lnTo>
                    <a:cubicBezTo>
                      <a:pt x="8915266" y="1411122"/>
                      <a:pt x="8904191" y="1405168"/>
                      <a:pt x="8897655" y="1395265"/>
                    </a:cubicBezTo>
                    <a:cubicBezTo>
                      <a:pt x="8891120" y="1385363"/>
                      <a:pt x="8890000" y="1372839"/>
                      <a:pt x="8894675" y="1361934"/>
                    </a:cubicBezTo>
                    <a:lnTo>
                      <a:pt x="9085316" y="917222"/>
                    </a:lnTo>
                    <a:lnTo>
                      <a:pt x="9155448" y="741821"/>
                    </a:lnTo>
                    <a:cubicBezTo>
                      <a:pt x="9198318" y="634683"/>
                      <a:pt x="9302094" y="564437"/>
                      <a:pt x="9417491" y="564444"/>
                    </a:cubicBezTo>
                    <a:lnTo>
                      <a:pt x="9599807" y="564444"/>
                    </a:lnTo>
                    <a:cubicBezTo>
                      <a:pt x="9715204" y="564437"/>
                      <a:pt x="9818980" y="634683"/>
                      <a:pt x="9861850" y="741821"/>
                    </a:cubicBezTo>
                    <a:lnTo>
                      <a:pt x="9931982" y="917222"/>
                    </a:lnTo>
                    <a:lnTo>
                      <a:pt x="10122553" y="1361934"/>
                    </a:lnTo>
                    <a:cubicBezTo>
                      <a:pt x="10127228" y="1372839"/>
                      <a:pt x="10126107" y="1385363"/>
                      <a:pt x="10119572" y="1395265"/>
                    </a:cubicBezTo>
                    <a:cubicBezTo>
                      <a:pt x="10113037" y="1405168"/>
                      <a:pt x="10101962" y="1411122"/>
                      <a:pt x="10090097" y="1411111"/>
                    </a:cubicBezTo>
                    <a:lnTo>
                      <a:pt x="10025045" y="1411111"/>
                    </a:lnTo>
                    <a:cubicBezTo>
                      <a:pt x="9968607" y="1411105"/>
                      <a:pt x="9917601" y="1377471"/>
                      <a:pt x="9895364" y="1325598"/>
                    </a:cubicBezTo>
                    <a:lnTo>
                      <a:pt x="9741341" y="966258"/>
                    </a:lnTo>
                    <a:cubicBezTo>
                      <a:pt x="9738095" y="958709"/>
                      <a:pt x="9726736" y="961884"/>
                      <a:pt x="9727865" y="969998"/>
                    </a:cubicBezTo>
                    <a:lnTo>
                      <a:pt x="9790871" y="1411111"/>
                    </a:lnTo>
                    <a:lnTo>
                      <a:pt x="9858252" y="2219607"/>
                    </a:lnTo>
                    <a:cubicBezTo>
                      <a:pt x="9859060" y="2229429"/>
                      <a:pt x="9855722" y="2239141"/>
                      <a:pt x="9849048" y="2246392"/>
                    </a:cubicBezTo>
                    <a:cubicBezTo>
                      <a:pt x="9842374" y="2253643"/>
                      <a:pt x="9832970" y="2257771"/>
                      <a:pt x="9823115" y="2257778"/>
                    </a:cubicBezTo>
                    <a:lnTo>
                      <a:pt x="9769281" y="2257778"/>
                    </a:lnTo>
                    <a:cubicBezTo>
                      <a:pt x="9700299" y="2257786"/>
                      <a:pt x="9641422" y="2207921"/>
                      <a:pt x="9630075" y="2139879"/>
                    </a:cubicBezTo>
                    <a:lnTo>
                      <a:pt x="9515704" y="1452880"/>
                    </a:lnTo>
                    <a:cubicBezTo>
                      <a:pt x="9514364" y="1444978"/>
                      <a:pt x="9503075" y="1444978"/>
                      <a:pt x="9501735" y="1452880"/>
                    </a:cubicBezTo>
                    <a:lnTo>
                      <a:pt x="9387294" y="2139879"/>
                    </a:lnTo>
                    <a:cubicBezTo>
                      <a:pt x="9375942" y="2207948"/>
                      <a:pt x="9317025" y="2257821"/>
                      <a:pt x="9248017" y="2257778"/>
                    </a:cubicBezTo>
                    <a:lnTo>
                      <a:pt x="9194183" y="2257778"/>
                    </a:lnTo>
                    <a:cubicBezTo>
                      <a:pt x="9184328" y="2257771"/>
                      <a:pt x="9174924" y="2253643"/>
                      <a:pt x="9168250" y="2246392"/>
                    </a:cubicBezTo>
                    <a:cubicBezTo>
                      <a:pt x="9161576" y="2239141"/>
                      <a:pt x="9158238" y="2229429"/>
                      <a:pt x="9159046" y="2219607"/>
                    </a:cubicBezTo>
                    <a:lnTo>
                      <a:pt x="9226427" y="1411111"/>
                    </a:lnTo>
                    <a:lnTo>
                      <a:pt x="9289433" y="969998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5671933" y="1028700"/>
            <a:ext cx="7359007" cy="1470088"/>
            <a:chOff x="0" y="0"/>
            <a:chExt cx="9812009" cy="1960118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9812009" cy="1960118"/>
              <a:chOff x="924876" y="-241300"/>
              <a:chExt cx="9812009" cy="19601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924876" y="-240223"/>
                <a:ext cx="2700915" cy="651864"/>
              </a:xfrm>
              <a:custGeom>
                <a:avLst/>
                <a:gdLst/>
                <a:ahLst/>
                <a:cxnLst/>
                <a:rect l="l" t="t" r="r" b="b"/>
                <a:pathLst>
                  <a:path w="2700915" h="651864">
                    <a:moveTo>
                      <a:pt x="482600" y="240223"/>
                    </a:moveTo>
                    <a:lnTo>
                      <a:pt x="482600" y="240223"/>
                    </a:lnTo>
                    <a:cubicBezTo>
                      <a:pt x="482006" y="107378"/>
                      <a:pt x="374147" y="0"/>
                      <a:pt x="241300" y="0"/>
                    </a:cubicBezTo>
                    <a:cubicBezTo>
                      <a:pt x="108454" y="0"/>
                      <a:pt x="594" y="107378"/>
                      <a:pt x="0" y="240223"/>
                    </a:cubicBezTo>
                    <a:lnTo>
                      <a:pt x="0" y="240223"/>
                    </a:lnTo>
                    <a:cubicBezTo>
                      <a:pt x="594" y="373068"/>
                      <a:pt x="108454" y="480446"/>
                      <a:pt x="241300" y="480446"/>
                    </a:cubicBezTo>
                    <a:cubicBezTo>
                      <a:pt x="374147" y="480446"/>
                      <a:pt x="482006" y="373068"/>
                      <a:pt x="482600" y="240223"/>
                    </a:cubicBezTo>
                    <a:close/>
                    <a:moveTo>
                      <a:pt x="255890" y="120458"/>
                    </a:moveTo>
                    <a:cubicBezTo>
                      <a:pt x="189920" y="112721"/>
                      <a:pt x="130103" y="159762"/>
                      <a:pt x="122070" y="225698"/>
                    </a:cubicBezTo>
                    <a:cubicBezTo>
                      <a:pt x="114037" y="291634"/>
                      <a:pt x="160811" y="351660"/>
                      <a:pt x="226710" y="359988"/>
                    </a:cubicBezTo>
                    <a:lnTo>
                      <a:pt x="2559062" y="644126"/>
                    </a:lnTo>
                    <a:cubicBezTo>
                      <a:pt x="2625033" y="651863"/>
                      <a:pt x="2684850" y="604822"/>
                      <a:pt x="2692883" y="538886"/>
                    </a:cubicBezTo>
                    <a:cubicBezTo>
                      <a:pt x="2700915" y="472951"/>
                      <a:pt x="2654142" y="412924"/>
                      <a:pt x="2588243" y="404596"/>
                    </a:cubicBezTo>
                    <a:close/>
                  </a:path>
                </a:pathLst>
              </a:custGeom>
              <a:solidFill>
                <a:srgbClr val="E61E25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3257229" y="43915"/>
                <a:ext cx="2696854" cy="480447"/>
              </a:xfrm>
              <a:custGeom>
                <a:avLst/>
                <a:gdLst/>
                <a:ahLst/>
                <a:cxnLst/>
                <a:rect l="l" t="t" r="r" b="b"/>
                <a:pathLst>
                  <a:path w="2696854" h="480447">
                    <a:moveTo>
                      <a:pt x="482600" y="240223"/>
                    </a:moveTo>
                    <a:cubicBezTo>
                      <a:pt x="482006" y="107378"/>
                      <a:pt x="374146" y="0"/>
                      <a:pt x="241300" y="0"/>
                    </a:cubicBezTo>
                    <a:cubicBezTo>
                      <a:pt x="108453" y="0"/>
                      <a:pt x="594" y="107378"/>
                      <a:pt x="0" y="240223"/>
                    </a:cubicBezTo>
                    <a:cubicBezTo>
                      <a:pt x="594" y="373068"/>
                      <a:pt x="108453" y="480446"/>
                      <a:pt x="241300" y="480446"/>
                    </a:cubicBezTo>
                    <a:cubicBezTo>
                      <a:pt x="374146" y="480446"/>
                      <a:pt x="482006" y="373068"/>
                      <a:pt x="482600" y="240223"/>
                    </a:cubicBezTo>
                    <a:close/>
                    <a:moveTo>
                      <a:pt x="247172" y="119716"/>
                    </a:moveTo>
                    <a:cubicBezTo>
                      <a:pt x="180813" y="116780"/>
                      <a:pt x="124563" y="168032"/>
                      <a:pt x="121330" y="234377"/>
                    </a:cubicBezTo>
                    <a:cubicBezTo>
                      <a:pt x="118097" y="300721"/>
                      <a:pt x="169098" y="357200"/>
                      <a:pt x="235427" y="360730"/>
                    </a:cubicBezTo>
                    <a:lnTo>
                      <a:pt x="2567779" y="474385"/>
                    </a:lnTo>
                    <a:cubicBezTo>
                      <a:pt x="2634138" y="477321"/>
                      <a:pt x="2690388" y="426069"/>
                      <a:pt x="2693621" y="359724"/>
                    </a:cubicBezTo>
                    <a:cubicBezTo>
                      <a:pt x="2696854" y="293380"/>
                      <a:pt x="2645853" y="236901"/>
                      <a:pt x="2579524" y="233371"/>
                    </a:cubicBezTo>
                    <a:close/>
                  </a:path>
                </a:pathLst>
              </a:custGeom>
              <a:solidFill>
                <a:srgbClr val="E61E2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5589581" y="157570"/>
                <a:ext cx="2706865" cy="998772"/>
              </a:xfrm>
              <a:custGeom>
                <a:avLst/>
                <a:gdLst/>
                <a:ahLst/>
                <a:cxnLst/>
                <a:rect l="l" t="t" r="r" b="b"/>
                <a:pathLst>
                  <a:path w="2706865" h="998772">
                    <a:moveTo>
                      <a:pt x="482600" y="240223"/>
                    </a:moveTo>
                    <a:cubicBezTo>
                      <a:pt x="482006" y="107378"/>
                      <a:pt x="374146" y="0"/>
                      <a:pt x="241300" y="0"/>
                    </a:cubicBezTo>
                    <a:cubicBezTo>
                      <a:pt x="108453" y="0"/>
                      <a:pt x="594" y="107378"/>
                      <a:pt x="0" y="240223"/>
                    </a:cubicBezTo>
                    <a:cubicBezTo>
                      <a:pt x="594" y="373068"/>
                      <a:pt x="108453" y="480447"/>
                      <a:pt x="241300" y="480447"/>
                    </a:cubicBezTo>
                    <a:cubicBezTo>
                      <a:pt x="374146" y="480447"/>
                      <a:pt x="482006" y="373068"/>
                      <a:pt x="482600" y="240223"/>
                    </a:cubicBezTo>
                    <a:close/>
                    <a:moveTo>
                      <a:pt x="272533" y="123686"/>
                    </a:moveTo>
                    <a:cubicBezTo>
                      <a:pt x="208298" y="106778"/>
                      <a:pt x="142478" y="144970"/>
                      <a:pt x="125283" y="209129"/>
                    </a:cubicBezTo>
                    <a:cubicBezTo>
                      <a:pt x="108087" y="273288"/>
                      <a:pt x="145985" y="339278"/>
                      <a:pt x="210066" y="356760"/>
                    </a:cubicBezTo>
                    <a:lnTo>
                      <a:pt x="2542419" y="981864"/>
                    </a:lnTo>
                    <a:cubicBezTo>
                      <a:pt x="2606654" y="998772"/>
                      <a:pt x="2672474" y="960580"/>
                      <a:pt x="2689669" y="896421"/>
                    </a:cubicBezTo>
                    <a:cubicBezTo>
                      <a:pt x="2706865" y="832262"/>
                      <a:pt x="2668967" y="766272"/>
                      <a:pt x="2604885" y="748790"/>
                    </a:cubicBezTo>
                    <a:close/>
                  </a:path>
                </a:pathLst>
              </a:custGeom>
              <a:solidFill>
                <a:srgbClr val="E61E2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7921934" y="782674"/>
                <a:ext cx="2814952" cy="935067"/>
              </a:xfrm>
              <a:custGeom>
                <a:avLst/>
                <a:gdLst/>
                <a:ahLst/>
                <a:cxnLst/>
                <a:rect l="l" t="t" r="r" b="b"/>
                <a:pathLst>
                  <a:path w="2814952" h="935067">
                    <a:moveTo>
                      <a:pt x="482600" y="240223"/>
                    </a:moveTo>
                    <a:cubicBezTo>
                      <a:pt x="482006" y="107378"/>
                      <a:pt x="374146" y="0"/>
                      <a:pt x="241300" y="0"/>
                    </a:cubicBezTo>
                    <a:cubicBezTo>
                      <a:pt x="108453" y="0"/>
                      <a:pt x="593" y="107378"/>
                      <a:pt x="0" y="240223"/>
                    </a:cubicBezTo>
                    <a:cubicBezTo>
                      <a:pt x="593" y="373068"/>
                      <a:pt x="108453" y="480446"/>
                      <a:pt x="241300" y="480446"/>
                    </a:cubicBezTo>
                    <a:cubicBezTo>
                      <a:pt x="374146" y="480446"/>
                      <a:pt x="482006" y="373068"/>
                      <a:pt x="482600" y="240223"/>
                    </a:cubicBezTo>
                    <a:close/>
                    <a:moveTo>
                      <a:pt x="264382" y="121802"/>
                    </a:moveTo>
                    <a:cubicBezTo>
                      <a:pt x="199129" y="109385"/>
                      <a:pt x="136114" y="152047"/>
                      <a:pt x="123406" y="217243"/>
                    </a:cubicBezTo>
                    <a:cubicBezTo>
                      <a:pt x="110698" y="282439"/>
                      <a:pt x="153078" y="345645"/>
                      <a:pt x="218216" y="358644"/>
                    </a:cubicBezTo>
                    <a:lnTo>
                      <a:pt x="2550569" y="813265"/>
                    </a:lnTo>
                    <a:cubicBezTo>
                      <a:pt x="2615821" y="825682"/>
                      <a:pt x="2678836" y="783020"/>
                      <a:pt x="2691545" y="717823"/>
                    </a:cubicBezTo>
                    <a:cubicBezTo>
                      <a:pt x="2704252" y="652627"/>
                      <a:pt x="2661873" y="589422"/>
                      <a:pt x="2596734" y="576422"/>
                    </a:cubicBezTo>
                    <a:close/>
                    <a:moveTo>
                      <a:pt x="2814952" y="694844"/>
                    </a:moveTo>
                    <a:cubicBezTo>
                      <a:pt x="2814358" y="561999"/>
                      <a:pt x="2706498" y="454620"/>
                      <a:pt x="2573652" y="454620"/>
                    </a:cubicBezTo>
                    <a:cubicBezTo>
                      <a:pt x="2440806" y="454620"/>
                      <a:pt x="2332945" y="561999"/>
                      <a:pt x="2332352" y="694844"/>
                    </a:cubicBezTo>
                    <a:cubicBezTo>
                      <a:pt x="2332945" y="827689"/>
                      <a:pt x="2440806" y="935067"/>
                      <a:pt x="2573652" y="935067"/>
                    </a:cubicBezTo>
                    <a:cubicBezTo>
                      <a:pt x="2706498" y="935067"/>
                      <a:pt x="2814358" y="827689"/>
                      <a:pt x="2814952" y="694844"/>
                    </a:cubicBezTo>
                    <a:close/>
                  </a:path>
                </a:pathLst>
              </a:custGeom>
              <a:solidFill>
                <a:srgbClr val="E61E25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4874" t="-13563" r="-15286" b="-123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57240" y="1138273"/>
            <a:ext cx="8040685" cy="45198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29165" y="6581916"/>
            <a:ext cx="1258356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Após o início da guerra na Ucrânia, a Netflix se juntou a centenas de empresas em todo o mundo e decidiu interromper suas atividades na Rússia. Portanto, após encerrar as operações na Rússia, a empresa admitiu ter perdido cerca de 700.000 usuários.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2825671" y="4794329"/>
            <a:ext cx="6746081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 dirty="0">
                <a:solidFill>
                  <a:srgbClr val="FFFFFF"/>
                </a:solidFill>
                <a:latin typeface="Open Sans Extra Bold Bold"/>
              </a:rPr>
              <a:t>VACA LEITEIRA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5" name="Freeform 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1679" r="-167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26389" y="4477385"/>
            <a:ext cx="1173392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Foi lançado no dia 10 de novembro de 1991, fundado por Roberto Marinho, que sairam com seis canais em HD;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Light Bold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Os 6 canais Telecine são: Premium, Pipoca, Action, Fun, Touch e Cult;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Light Bold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Encerrou seu app no dia 1 de abril de 2022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ABACAXI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46451" y="2077085"/>
            <a:ext cx="12312849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Mais caro que concorrentes como a Prime Video (R$ 9,90) ou HBO Max (R$ 27,90), por exemplo, que estão em alta, cobrando R$37,90, terá que enfrentar um desafio e tanto: se reinventar para ofertar conteúdo, já que os principais estúdios estão investindo nas suas próprias plataformas por streaming. Com a chegada do Disney+ e Star+, a empresa perdeu acesso aos longas do conglomerado.  Universal Studios (Peacock), Paramount,  que também já lançou seu streaming no Brasil, é questão de tempo para desembarcar em solo tupiniquim e provocar um rombo ainda maior no catálogo do Grupo Globo. 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ABACAXI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5317" t="10351" r="1796" b="10023"/>
          <a:stretch>
            <a:fillRect/>
          </a:stretch>
        </p:blipFill>
        <p:spPr>
          <a:xfrm>
            <a:off x="5199348" y="2827614"/>
            <a:ext cx="12513378" cy="49399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ABACAXI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52400" y="168771"/>
            <a:ext cx="5905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AC0007"/>
                </a:solidFill>
                <a:latin typeface="Poppins Bold"/>
              </a:rPr>
              <a:t>MATRIZ BCG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65BC238-F34B-4F01-B2D5-D45BFCB7940D}"/>
              </a:ext>
            </a:extLst>
          </p:cNvPr>
          <p:cNvGrpSpPr>
            <a:grpSpLocks noChangeAspect="1"/>
          </p:cNvGrpSpPr>
          <p:nvPr/>
        </p:nvGrpSpPr>
        <p:grpSpPr>
          <a:xfrm>
            <a:off x="9604224" y="6819900"/>
            <a:ext cx="2443816" cy="2523972"/>
            <a:chOff x="0" y="0"/>
            <a:chExt cx="6350000" cy="65582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341037-13C2-4282-9727-3EF0459D7F25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r="-1679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94FD2B-FF28-43EA-9AE1-4C3F033620A3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CC4405AF-888E-45D1-8E24-91D021153891}"/>
              </a:ext>
            </a:extLst>
          </p:cNvPr>
          <p:cNvGrpSpPr>
            <a:grpSpLocks noChangeAspect="1"/>
          </p:cNvGrpSpPr>
          <p:nvPr/>
        </p:nvGrpSpPr>
        <p:grpSpPr>
          <a:xfrm>
            <a:off x="9604222" y="3544079"/>
            <a:ext cx="2443815" cy="2523973"/>
            <a:chOff x="0" y="0"/>
            <a:chExt cx="6350000" cy="655828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288B7EC-4B57-4246-80C3-2FC8D9A37B7B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679" r="-1679"/>
              </a:stretch>
            </a:blipFill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765BE91-0C6D-46D0-8650-60B13B0EB550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C2AAF2EA-9F68-46C1-A309-DAA7DD945B52}"/>
              </a:ext>
            </a:extLst>
          </p:cNvPr>
          <p:cNvGrpSpPr>
            <a:grpSpLocks noChangeAspect="1"/>
          </p:cNvGrpSpPr>
          <p:nvPr/>
        </p:nvGrpSpPr>
        <p:grpSpPr>
          <a:xfrm>
            <a:off x="6679697" y="3548788"/>
            <a:ext cx="2430195" cy="2509905"/>
            <a:chOff x="0" y="0"/>
            <a:chExt cx="6350000" cy="655828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6DA4540-428D-4DD4-BD45-12463DA12BC5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8277" t="-5585" r="-7864" b="-6781"/>
              </a:stretch>
            </a:blipFill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31EE929-400F-4786-A0E1-5E0613943E04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46D1FFD-B4EF-4352-B5A5-45B31AB3DF55}"/>
              </a:ext>
            </a:extLst>
          </p:cNvPr>
          <p:cNvGrpSpPr>
            <a:grpSpLocks noChangeAspect="1"/>
          </p:cNvGrpSpPr>
          <p:nvPr/>
        </p:nvGrpSpPr>
        <p:grpSpPr>
          <a:xfrm>
            <a:off x="6623782" y="6819900"/>
            <a:ext cx="2443814" cy="2523971"/>
            <a:chOff x="0" y="0"/>
            <a:chExt cx="6350000" cy="655828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63E0B3B-D076-4528-8B63-5520504AFA2B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14874" t="-13563" r="-15286" b="-12367"/>
              </a:stretch>
            </a:blipFill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6CF6874-7D1E-47C8-BA1D-FD856CFE95A6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D6A3E6-FC28-4926-A6AC-FF10B26D8885}"/>
              </a:ext>
            </a:extLst>
          </p:cNvPr>
          <p:cNvSpPr txBox="1"/>
          <p:nvPr/>
        </p:nvSpPr>
        <p:spPr>
          <a:xfrm>
            <a:off x="5334655" y="20078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PARTICIPAÇÃO RELATIVA NO MERCADO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6BDAA80-211A-42F9-9E27-106745998F73}"/>
              </a:ext>
            </a:extLst>
          </p:cNvPr>
          <p:cNvSpPr txBox="1"/>
          <p:nvPr/>
        </p:nvSpPr>
        <p:spPr>
          <a:xfrm>
            <a:off x="7206091" y="2897748"/>
            <a:ext cx="13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ALTA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D62D4D-DBE2-4044-83F4-C25EAAD167F5}"/>
              </a:ext>
            </a:extLst>
          </p:cNvPr>
          <p:cNvSpPr txBox="1"/>
          <p:nvPr/>
        </p:nvSpPr>
        <p:spPr>
          <a:xfrm>
            <a:off x="10098148" y="2897748"/>
            <a:ext cx="13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BAIXA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51C0BEC-F795-4638-8FE9-1C510B2592B2}"/>
              </a:ext>
            </a:extLst>
          </p:cNvPr>
          <p:cNvSpPr txBox="1"/>
          <p:nvPr/>
        </p:nvSpPr>
        <p:spPr>
          <a:xfrm rot="16200000">
            <a:off x="546211" y="5965455"/>
            <a:ext cx="613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CRESCIMENTO DO MERCADO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521B3C0-1855-4C2D-8194-63E6EFE9554B}"/>
              </a:ext>
            </a:extLst>
          </p:cNvPr>
          <p:cNvSpPr txBox="1"/>
          <p:nvPr/>
        </p:nvSpPr>
        <p:spPr>
          <a:xfrm rot="16200000">
            <a:off x="5492590" y="4260559"/>
            <a:ext cx="13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ALTA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89E1B9-E845-48A4-AA4E-38B46D7045CC}"/>
              </a:ext>
            </a:extLst>
          </p:cNvPr>
          <p:cNvSpPr txBox="1"/>
          <p:nvPr/>
        </p:nvSpPr>
        <p:spPr>
          <a:xfrm rot="16200000">
            <a:off x="5492591" y="7758719"/>
            <a:ext cx="13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BAIXA</a:t>
            </a:r>
          </a:p>
        </p:txBody>
      </p:sp>
    </p:spTree>
    <p:extLst>
      <p:ext uri="{BB962C8B-B14F-4D97-AF65-F5344CB8AC3E}">
        <p14:creationId xmlns:p14="http://schemas.microsoft.com/office/powerpoint/2010/main" val="288079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47691"/>
            <a:ext cx="5905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AC0007"/>
                </a:solidFill>
                <a:latin typeface="Poppins Bold"/>
              </a:rPr>
              <a:t>REFERÊNCIAS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9543" y="1835150"/>
            <a:ext cx="13261257" cy="7595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https://super.abril.com.br/cultura/infografico-qual-o-streaming-com-mais-assinantes-no-mundo/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https://mundoconectado.com.br/noticias/v/22834/netflix-lidera-mercado-de-streaming-nos-eua-mas-hbo-max-e-quem-mais-cresce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https://macmagazine.com.br/post/2022/01/26/netflix-lidera-streaming-no-brasil-apple-tv-tem-3-do-mercado/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https://acestartups.com.br/disney-plus-mais-um-acerto-da-disney/#:~:text=Como%20o%20Disney%20Plus%20surgiu,expandir%20seus%20servi%C3%A7os%20de%20streaming.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https://disneyplusbrasil.com.br/disney-cresce-enquanto-netflix-e-amazon-perdem-assinantes-veja-o-grafico/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https://olhardigital.com.br/2022/05/11/pro/disney-ganha-mais-de-7-milhoes-de-assinantes-no-periodo-de-perdas-da-netflix/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https://www.terra.com.br/diversao/gente/disney-cresce-e-chega-a-1377-milhoes-de-assinantes,4179158c26214ff2dd806c3b7cd6239c8biq8yri.html</a:t>
            </a:r>
          </a:p>
          <a:p>
            <a:pPr marL="518162" lvl="1" indent="-259081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Medium"/>
              </a:rPr>
              <a:t>Telecine 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encerra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 app, 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sofre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fuga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filmes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 e "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exclui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" </a:t>
            </a:r>
            <a:r>
              <a:rPr lang="en-US" sz="2400" dirty="0" err="1">
                <a:solidFill>
                  <a:srgbClr val="FFFFFF"/>
                </a:solidFill>
                <a:latin typeface="Poppins Medium"/>
              </a:rPr>
              <a:t>assinantes</a:t>
            </a:r>
            <a:r>
              <a:rPr lang="en-US" sz="2400" dirty="0">
                <a:solidFill>
                  <a:srgbClr val="FFFFFF"/>
                </a:solidFill>
                <a:latin typeface="Poppins Medium"/>
              </a:rPr>
              <a:t> (uol.com.br)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Disney+ é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único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streaming que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cresceu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em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2021 no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Brasil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TecMundo</a:t>
            </a:r>
            <a:endParaRPr lang="en-US" sz="2500" dirty="0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3200" y="1028700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456741"/>
            <a:ext cx="12351416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192">
                <a:solidFill>
                  <a:srgbClr val="AC0007"/>
                </a:solidFill>
                <a:latin typeface="Poppins Medium Bold"/>
              </a:rPr>
              <a:t>OBRIGADO PELA ATENÇÃO!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573374" y="2839368"/>
            <a:ext cx="2390939" cy="3775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06220">
            <a:off x="14717708" y="3597763"/>
            <a:ext cx="1550318" cy="25238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092" t="27490"/>
          <a:stretch>
            <a:fillRect/>
          </a:stretch>
        </p:blipFill>
        <p:spPr>
          <a:xfrm>
            <a:off x="15259907" y="5683793"/>
            <a:ext cx="2704406" cy="17638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526193" y="5120633"/>
            <a:ext cx="1933347" cy="16661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8100000">
            <a:off x="-1650476" y="5129174"/>
            <a:ext cx="5358352" cy="286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>
            <a:off x="14492979" y="-2933022"/>
            <a:ext cx="4789190" cy="478919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8100000">
            <a:off x="13219649" y="481801"/>
            <a:ext cx="5358352" cy="2865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-1203620" y="-1111756"/>
            <a:ext cx="5935847" cy="593584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504133" y="-1393371"/>
            <a:ext cx="6536871" cy="65368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61998" y="0"/>
            <a:ext cx="4252603" cy="425260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0213" y="8562483"/>
            <a:ext cx="16887574" cy="128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1"/>
              </a:lnSpc>
            </a:pPr>
            <a:r>
              <a:rPr lang="en-US" sz="3474" spc="104">
                <a:solidFill>
                  <a:srgbClr val="FFFFFF"/>
                </a:solidFill>
                <a:latin typeface="Poppins Medium Bold"/>
              </a:rPr>
              <a:t>GRADUAÇÃO: </a:t>
            </a:r>
            <a:r>
              <a:rPr lang="en-US" sz="3474" spc="104">
                <a:solidFill>
                  <a:srgbClr val="AC0007"/>
                </a:solidFill>
                <a:latin typeface="Poppins Medium Bold"/>
              </a:rPr>
              <a:t>Tecnologia em Análise e Desenvolvimento de Sistemas</a:t>
            </a:r>
          </a:p>
          <a:p>
            <a:pPr>
              <a:lnSpc>
                <a:spcPts val="5211"/>
              </a:lnSpc>
            </a:pPr>
            <a:r>
              <a:rPr lang="en-US" sz="3474" spc="104">
                <a:solidFill>
                  <a:srgbClr val="FFFFFF"/>
                </a:solidFill>
                <a:latin typeface="Poppins Medium Bold"/>
              </a:rPr>
              <a:t>ORIENTADOR:</a:t>
            </a:r>
            <a:r>
              <a:rPr lang="en-US" sz="3474" spc="104">
                <a:solidFill>
                  <a:srgbClr val="AC0007"/>
                </a:solidFill>
                <a:latin typeface="Poppins Medium Bold"/>
              </a:rPr>
              <a:t> Luiz Fernando Tavares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6615" y="3599876"/>
            <a:ext cx="9974210" cy="297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r>
              <a:rPr lang="en-US" sz="3969" spc="119">
                <a:solidFill>
                  <a:srgbClr val="FFFFFF"/>
                </a:solidFill>
                <a:latin typeface="Poppins Medium Bold"/>
              </a:rPr>
              <a:t>Antony Fernando Ribas Rocha Silva</a:t>
            </a:r>
          </a:p>
          <a:p>
            <a:pPr algn="ctr">
              <a:lnSpc>
                <a:spcPts val="5954"/>
              </a:lnSpc>
            </a:pPr>
            <a:r>
              <a:rPr lang="en-US" sz="3969" spc="119">
                <a:solidFill>
                  <a:srgbClr val="FFFFFF"/>
                </a:solidFill>
                <a:latin typeface="Poppins Medium Bold"/>
              </a:rPr>
              <a:t>Gabriele Xavier Ferreira</a:t>
            </a:r>
          </a:p>
          <a:p>
            <a:pPr algn="ctr">
              <a:lnSpc>
                <a:spcPts val="5954"/>
              </a:lnSpc>
            </a:pPr>
            <a:r>
              <a:rPr lang="en-US" sz="3969" spc="119">
                <a:solidFill>
                  <a:srgbClr val="FFFFFF"/>
                </a:solidFill>
                <a:latin typeface="Poppins Medium Bold"/>
              </a:rPr>
              <a:t>Matheus Henrique Santos e Silva</a:t>
            </a:r>
          </a:p>
          <a:p>
            <a:pPr algn="ctr">
              <a:lnSpc>
                <a:spcPts val="5954"/>
              </a:lnSpc>
            </a:pPr>
            <a:r>
              <a:rPr lang="en-US" sz="3969" spc="119">
                <a:solidFill>
                  <a:srgbClr val="FFFFFF"/>
                </a:solidFill>
                <a:latin typeface="Poppins Medium Bold"/>
              </a:rPr>
              <a:t>Thais Priscila Lopes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62354"/>
            <a:ext cx="4413207" cy="10411709"/>
          </a:xfrm>
          <a:prstGeom prst="rect">
            <a:avLst/>
          </a:prstGeom>
          <a:solidFill>
            <a:srgbClr val="AC0007"/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1800807" y="4557712"/>
            <a:ext cx="7833845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6500" spc="195">
                <a:solidFill>
                  <a:srgbClr val="FFFFFF"/>
                </a:solidFill>
                <a:latin typeface="Poppins Medium"/>
              </a:rPr>
              <a:t>INTRODUÇÃO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54539" y="3452044"/>
            <a:ext cx="8274206" cy="1452880"/>
            <a:chOff x="0" y="0"/>
            <a:chExt cx="11032274" cy="193717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11032274" cy="108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9"/>
                </a:lnSpc>
              </a:pPr>
              <a:r>
                <a:rPr lang="en-US" sz="4906" spc="637">
                  <a:solidFill>
                    <a:srgbClr val="FFFFFF"/>
                  </a:solidFill>
                  <a:latin typeface="Poppins Medium Bold"/>
                </a:rPr>
                <a:t>2</a:t>
              </a:r>
              <a:r>
                <a:rPr lang="en-US" sz="4906" spc="637">
                  <a:solidFill>
                    <a:srgbClr val="AC0007"/>
                  </a:solidFill>
                  <a:latin typeface="Poppins Medium Bold"/>
                </a:rPr>
                <a:t> QUESTIONAMENTO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28262"/>
              <a:ext cx="11032274" cy="70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00"/>
                </a:lnSpc>
              </a:pPr>
              <a:r>
                <a:rPr lang="en-US" sz="3066" spc="30">
                  <a:solidFill>
                    <a:srgbClr val="FFFFFF"/>
                  </a:solidFill>
                  <a:latin typeface="Poppins Medium Bold"/>
                </a:rPr>
                <a:t>DISNEY +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54539" y="7311744"/>
            <a:ext cx="6655119" cy="1452879"/>
            <a:chOff x="0" y="0"/>
            <a:chExt cx="8873491" cy="1937172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8873491" cy="108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9"/>
                </a:lnSpc>
              </a:pPr>
              <a:r>
                <a:rPr lang="en-US" sz="4906" spc="637">
                  <a:solidFill>
                    <a:srgbClr val="FFFFFF"/>
                  </a:solidFill>
                  <a:latin typeface="Poppins Medium Bold"/>
                </a:rPr>
                <a:t>4</a:t>
              </a:r>
              <a:r>
                <a:rPr lang="en-US" sz="4906" spc="637">
                  <a:solidFill>
                    <a:srgbClr val="AC0007"/>
                  </a:solidFill>
                  <a:latin typeface="Poppins Medium Bold"/>
                </a:rPr>
                <a:t> ABACAXI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8261"/>
              <a:ext cx="8873491" cy="70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00"/>
                </a:lnSpc>
              </a:pPr>
              <a:r>
                <a:rPr lang="en-US" sz="3066" spc="30">
                  <a:solidFill>
                    <a:srgbClr val="FFFFFF"/>
                  </a:solidFill>
                  <a:latin typeface="Poppins Medium Bold"/>
                </a:rPr>
                <a:t>TELECINE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54539" y="1523429"/>
            <a:ext cx="7245506" cy="1452880"/>
            <a:chOff x="0" y="0"/>
            <a:chExt cx="9660674" cy="193717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0"/>
              <a:ext cx="9660674" cy="108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9"/>
                </a:lnSpc>
              </a:pPr>
              <a:r>
                <a:rPr lang="en-US" sz="4906" spc="637">
                  <a:solidFill>
                    <a:srgbClr val="FFFFFF"/>
                  </a:solidFill>
                  <a:latin typeface="Poppins Medium Bold"/>
                </a:rPr>
                <a:t>1 </a:t>
              </a:r>
              <a:r>
                <a:rPr lang="en-US" sz="4906" spc="637">
                  <a:solidFill>
                    <a:srgbClr val="AC0007"/>
                  </a:solidFill>
                  <a:latin typeface="Poppins Medium Bold"/>
                </a:rPr>
                <a:t>ESTRELA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28262"/>
              <a:ext cx="9660674" cy="70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00"/>
                </a:lnSpc>
              </a:pPr>
              <a:r>
                <a:rPr lang="en-US" sz="3066" spc="30">
                  <a:solidFill>
                    <a:srgbClr val="FFFFFF"/>
                  </a:solidFill>
                  <a:latin typeface="Poppins Medium Bold"/>
                </a:rPr>
                <a:t>PRIME VIDEO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54539" y="5381894"/>
            <a:ext cx="6655119" cy="1452880"/>
            <a:chOff x="0" y="0"/>
            <a:chExt cx="8873491" cy="193717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0"/>
              <a:ext cx="8873491" cy="108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9"/>
                </a:lnSpc>
              </a:pPr>
              <a:r>
                <a:rPr lang="en-US" sz="4906" spc="637">
                  <a:solidFill>
                    <a:srgbClr val="FFFFFF"/>
                  </a:solidFill>
                  <a:latin typeface="Poppins Medium Bold"/>
                </a:rPr>
                <a:t>3</a:t>
              </a:r>
              <a:r>
                <a:rPr lang="en-US" sz="4906" spc="637">
                  <a:solidFill>
                    <a:srgbClr val="AC0007"/>
                  </a:solidFill>
                  <a:latin typeface="Poppins Medium Bold"/>
                </a:rPr>
                <a:t> VACA LEITEIRA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28262"/>
              <a:ext cx="8873491" cy="70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00"/>
                </a:lnSpc>
              </a:pPr>
              <a:r>
                <a:rPr lang="en-US" sz="3066" spc="30">
                  <a:solidFill>
                    <a:srgbClr val="FFFFFF"/>
                  </a:solidFill>
                  <a:latin typeface="Poppins Medium Bold"/>
                </a:rPr>
                <a:t>NETFLIX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46788" y="9258300"/>
            <a:ext cx="4984776" cy="49847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2018612" y="-3760490"/>
            <a:ext cx="4789190" cy="478919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 rot="-8100000">
            <a:off x="14580124" y="10950690"/>
            <a:ext cx="5358352" cy="2865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9" name="AutoShape 19"/>
          <p:cNvSpPr/>
          <p:nvPr/>
        </p:nvSpPr>
        <p:spPr>
          <a:xfrm rot="-8100000">
            <a:off x="1244030" y="-692342"/>
            <a:ext cx="5358352" cy="286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3760490" y="5412929"/>
            <a:ext cx="4789190" cy="478919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 rot="-8100000">
            <a:off x="-3099685" y="7716423"/>
            <a:ext cx="5358352" cy="2865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426802" y="7310692"/>
            <a:ext cx="1406738" cy="1452879"/>
            <a:chOff x="0" y="0"/>
            <a:chExt cx="6350000" cy="6558280"/>
          </a:xfrm>
        </p:grpSpPr>
        <p:sp>
          <p:nvSpPr>
            <p:cNvPr id="23" name="Freeform 2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r="-1679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426802" y="1522377"/>
            <a:ext cx="1406739" cy="1452880"/>
            <a:chOff x="0" y="0"/>
            <a:chExt cx="6350000" cy="6558280"/>
          </a:xfrm>
        </p:grpSpPr>
        <p:sp>
          <p:nvSpPr>
            <p:cNvPr id="26" name="Freeform 2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679" r="-1679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426802" y="3450992"/>
            <a:ext cx="1406739" cy="1452880"/>
            <a:chOff x="0" y="0"/>
            <a:chExt cx="6350000" cy="6558280"/>
          </a:xfrm>
        </p:grpSpPr>
        <p:sp>
          <p:nvSpPr>
            <p:cNvPr id="29" name="Freeform 2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1679" r="-1679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426802" y="5386850"/>
            <a:ext cx="1406739" cy="1452880"/>
            <a:chOff x="0" y="0"/>
            <a:chExt cx="6350000" cy="6558280"/>
          </a:xfrm>
        </p:grpSpPr>
        <p:sp>
          <p:nvSpPr>
            <p:cNvPr id="32" name="Freeform 3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19873" t="-17602" r="-19873" b="-17602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8277" t="-5585" r="-7864" b="-678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30957" y="1028700"/>
            <a:ext cx="6626087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ESTRELA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8277" t="-5585" r="-7864" b="-678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166054" y="2016831"/>
            <a:ext cx="9576322" cy="625333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ESTRELA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8277" t="-5585" r="-7864" b="-678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166054" y="1953182"/>
            <a:ext cx="9570953" cy="638063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2693511" y="4662170"/>
            <a:ext cx="648176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ESTRELA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259763" y="866775"/>
            <a:ext cx="1041494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Questionamento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2379" y="2305050"/>
            <a:ext cx="24497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Disney+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1745" y="4969595"/>
            <a:ext cx="1249098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Surgimento: aquisição feita pela Disney da BAMTech Media, uma empresa de streaming;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Lançamento: 12 de novembro de 2019 nos Estados Unidos e 17 de novembro de 2020 no Brasil;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Em 18 meses, atingiu mais de 100 milhões de usuários.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3670867" y="4662170"/>
            <a:ext cx="830512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QUESTIONAMENTO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99106" y="2359811"/>
            <a:ext cx="11360194" cy="72303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99106" y="461994"/>
            <a:ext cx="11360194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Participação das plataformas no mercado no primeiro trimestre de 2021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3670867" y="4662170"/>
            <a:ext cx="830512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QUESTIONAMENTO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597925" y="-4178228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4069575" y="2509660"/>
            <a:ext cx="13446313" cy="4229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583" y="-214461"/>
            <a:ext cx="2629995" cy="105014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702" y="3398193"/>
            <a:ext cx="3379758" cy="3490614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99106" y="6200185"/>
            <a:ext cx="10955618" cy="30581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613599" y="1028700"/>
            <a:ext cx="11526631" cy="44312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-3670867" y="4662170"/>
            <a:ext cx="830512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727">
                <a:solidFill>
                  <a:srgbClr val="FFFFFF"/>
                </a:solidFill>
                <a:latin typeface="Open Sans Extra Bold Bold"/>
              </a:rPr>
              <a:t>QUESTIONAMENTO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586</Words>
  <Application>Microsoft Office PowerPoint</Application>
  <PresentationFormat>Personalizar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31" baseType="lpstr">
      <vt:lpstr>Poppins Bold Bold Italics</vt:lpstr>
      <vt:lpstr>Poppins Bold</vt:lpstr>
      <vt:lpstr>Open Sans Extra Bold</vt:lpstr>
      <vt:lpstr>Poppins Medium Bold</vt:lpstr>
      <vt:lpstr>Open Sans Light Bold</vt:lpstr>
      <vt:lpstr>Poppins Medium</vt:lpstr>
      <vt:lpstr>Calibri</vt:lpstr>
      <vt:lpstr>Abadi</vt:lpstr>
      <vt:lpstr>Open Sans</vt:lpstr>
      <vt:lpstr>Open Sans Extra Bold Bold</vt:lpstr>
      <vt:lpstr>Arimo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DE FILMES</dc:title>
  <cp:lastModifiedBy>Antony Fernando</cp:lastModifiedBy>
  <cp:revision>3</cp:revision>
  <dcterms:created xsi:type="dcterms:W3CDTF">2006-08-16T00:00:00Z</dcterms:created>
  <dcterms:modified xsi:type="dcterms:W3CDTF">2022-06-15T20:34:44Z</dcterms:modified>
  <dc:identifier>DAFB7GJiBaA</dc:identifier>
</cp:coreProperties>
</file>